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7" r:id="rId4"/>
    <p:sldId id="267" r:id="rId5"/>
    <p:sldId id="268" r:id="rId6"/>
    <p:sldId id="266" r:id="rId7"/>
  </p:sldIdLst>
  <p:sldSz cx="12192000" cy="6858000"/>
  <p:notesSz cx="6858000" cy="9144000"/>
  <p:embeddedFontLst>
    <p:embeddedFont>
      <p:font typeface="나눔바른고딕" panose="020B0603020101020101" pitchFamily="50" charset="-127"/>
      <p:regular r:id="rId8"/>
      <p:bold r:id="rId9"/>
    </p:embeddedFont>
    <p:embeddedFont>
      <p:font typeface="나눔바른고딕 UltraLight" panose="00000300000000000000" pitchFamily="2" charset="-127"/>
      <p:regular r:id="rId10"/>
    </p:embeddedFont>
    <p:embeddedFont>
      <p:font typeface="나눔스퀘어 ExtraBold" panose="020B0600000101010101" pitchFamily="50" charset="-127"/>
      <p:bold r:id="rId11"/>
    </p:embeddedFont>
    <p:embeddedFont>
      <p:font typeface="맑은 고딕" panose="020B0503020000020004" pitchFamily="50" charset="-127"/>
      <p:regular r:id="rId12"/>
      <p:bold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21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78A1-DC3B-4586-8862-E1B0842E0503}" type="datetimeFigureOut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C218B-DF6C-470D-9814-48C45D6882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871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78A1-DC3B-4586-8862-E1B0842E0503}" type="datetimeFigureOut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C218B-DF6C-470D-9814-48C45D6882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950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17" y="532037"/>
            <a:ext cx="755722" cy="75572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직사각형 8"/>
          <p:cNvSpPr/>
          <p:nvPr userDrawn="1"/>
        </p:nvSpPr>
        <p:spPr>
          <a:xfrm>
            <a:off x="597297" y="1556554"/>
            <a:ext cx="24955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소은경 포트폴리오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617617" y="1441329"/>
            <a:ext cx="2032472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직사각형 10"/>
          <p:cNvSpPr/>
          <p:nvPr userDrawn="1"/>
        </p:nvSpPr>
        <p:spPr>
          <a:xfrm>
            <a:off x="3361765" y="793078"/>
            <a:ext cx="8463280" cy="57398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 userDrawn="1"/>
        </p:nvGrpSpPr>
        <p:grpSpPr>
          <a:xfrm>
            <a:off x="5294317" y="0"/>
            <a:ext cx="4598177" cy="882750"/>
            <a:chOff x="5958002" y="558800"/>
            <a:chExt cx="4598177" cy="88275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4" name="직선 연결선 13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380" y="965164"/>
            <a:ext cx="1106995" cy="331473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990515D-CC65-4FF8-83E3-D1E67520DF42}"/>
              </a:ext>
            </a:extLst>
          </p:cNvPr>
          <p:cNvGrpSpPr/>
          <p:nvPr userDrawn="1"/>
        </p:nvGrpSpPr>
        <p:grpSpPr>
          <a:xfrm>
            <a:off x="617617" y="532037"/>
            <a:ext cx="755722" cy="754445"/>
            <a:chOff x="5718139" y="1841768"/>
            <a:chExt cx="755722" cy="754445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8E2421B-F68A-40A4-97C6-354D1CAB0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9254" y="1909566"/>
              <a:ext cx="532832" cy="646232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343F83D-EB45-4AEB-8874-28FC0357AB93}"/>
                </a:ext>
              </a:extLst>
            </p:cNvPr>
            <p:cNvSpPr/>
            <p:nvPr/>
          </p:nvSpPr>
          <p:spPr>
            <a:xfrm>
              <a:off x="5718139" y="1841768"/>
              <a:ext cx="755722" cy="754445"/>
            </a:xfrm>
            <a:prstGeom prst="rect">
              <a:avLst/>
            </a:prstGeom>
            <a:noFill/>
            <a:ln w="19050">
              <a:solidFill>
                <a:srgbClr val="F1F1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5544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2895600" y="793078"/>
            <a:ext cx="8929445" cy="57398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5061234" y="0"/>
            <a:ext cx="4598177" cy="882750"/>
            <a:chOff x="5958002" y="558800"/>
            <a:chExt cx="4598177" cy="8827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grpSp>
        <p:nvGrpSpPr>
          <p:cNvPr id="18" name="그룹 17"/>
          <p:cNvGrpSpPr/>
          <p:nvPr userDrawn="1"/>
        </p:nvGrpSpPr>
        <p:grpSpPr>
          <a:xfrm>
            <a:off x="695852" y="2302990"/>
            <a:ext cx="1485774" cy="315590"/>
            <a:chOff x="160147" y="1840624"/>
            <a:chExt cx="1485774" cy="315590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810669" y="1859920"/>
              <a:ext cx="184731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algn="ctr" defTabSz="914400" rtl="0" eaLnBrk="1" latinLnBrk="1" hangingPunct="1"/>
              <a:endParaRPr lang="en-US" altLang="ko-KR" sz="1200" b="1" kern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</p:txBody>
        </p:sp>
      </p:grpSp>
      <p:sp>
        <p:nvSpPr>
          <p:cNvPr id="15" name="직사각형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36DF64C-8B09-4911-930F-DC926A5A97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17" y="532037"/>
            <a:ext cx="755722" cy="75572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43A03AA-A983-4C43-B677-85660D9BF787}"/>
              </a:ext>
            </a:extLst>
          </p:cNvPr>
          <p:cNvCxnSpPr/>
          <p:nvPr userDrawn="1"/>
        </p:nvCxnSpPr>
        <p:spPr>
          <a:xfrm>
            <a:off x="617617" y="1441329"/>
            <a:ext cx="2032472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4890438D-8535-417D-864F-9C77208CDF6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380" y="965164"/>
            <a:ext cx="1106995" cy="331473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B50AD249-FD41-4047-851E-E368C6373FBC}"/>
              </a:ext>
            </a:extLst>
          </p:cNvPr>
          <p:cNvGrpSpPr/>
          <p:nvPr userDrawn="1"/>
        </p:nvGrpSpPr>
        <p:grpSpPr>
          <a:xfrm>
            <a:off x="617617" y="532037"/>
            <a:ext cx="755722" cy="754445"/>
            <a:chOff x="5718139" y="1841768"/>
            <a:chExt cx="755722" cy="754445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580DF51-4737-44B3-B081-BC3CF5B0A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9254" y="1909566"/>
              <a:ext cx="532832" cy="646232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57756EC-2977-45BE-8BDA-ABB2B2F2608A}"/>
                </a:ext>
              </a:extLst>
            </p:cNvPr>
            <p:cNvSpPr/>
            <p:nvPr/>
          </p:nvSpPr>
          <p:spPr>
            <a:xfrm>
              <a:off x="5718139" y="1841768"/>
              <a:ext cx="755722" cy="754445"/>
            </a:xfrm>
            <a:prstGeom prst="rect">
              <a:avLst/>
            </a:prstGeom>
            <a:noFill/>
            <a:ln w="19050">
              <a:solidFill>
                <a:srgbClr val="F1F1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827EAAE-8EBF-4C24-8511-C56638416A6B}"/>
              </a:ext>
            </a:extLst>
          </p:cNvPr>
          <p:cNvSpPr/>
          <p:nvPr userDrawn="1"/>
        </p:nvSpPr>
        <p:spPr>
          <a:xfrm>
            <a:off x="597297" y="1556554"/>
            <a:ext cx="24955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소은경 포트폴리오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3060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378A1-DC3B-4586-8862-E1B0842E0503}" type="datetimeFigureOut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C218B-DF6C-470D-9814-48C45D6882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195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29435" y="1389528"/>
            <a:ext cx="7333130" cy="39803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5898926" y="4191300"/>
            <a:ext cx="39414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직사각형 10"/>
          <p:cNvSpPr/>
          <p:nvPr/>
        </p:nvSpPr>
        <p:spPr>
          <a:xfrm>
            <a:off x="4481913" y="4423065"/>
            <a:ext cx="32281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소은경</a:t>
            </a:r>
            <a:endParaRPr lang="en-US" altLang="ko-KR" sz="1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983237" y="3476083"/>
            <a:ext cx="2225527" cy="349624"/>
            <a:chOff x="5036181" y="2926746"/>
            <a:chExt cx="2478818" cy="349624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5036181" y="2926746"/>
              <a:ext cx="2478818" cy="349624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454109" y="2963059"/>
              <a:ext cx="164296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WEB</a:t>
              </a:r>
              <a:r>
                <a:rPr lang="ko-KR" altLang="en-US" sz="12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12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PUBLISHING</a:t>
              </a:r>
            </a:p>
          </p:txBody>
        </p:sp>
      </p:grpSp>
      <p:cxnSp>
        <p:nvCxnSpPr>
          <p:cNvPr id="21" name="직선 연결선 20"/>
          <p:cNvCxnSpPr/>
          <p:nvPr/>
        </p:nvCxnSpPr>
        <p:spPr>
          <a:xfrm flipH="1">
            <a:off x="2563905" y="1513266"/>
            <a:ext cx="879586" cy="879586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8748509" y="4357530"/>
            <a:ext cx="879586" cy="879586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5" name="그룹 24"/>
          <p:cNvGrpSpPr/>
          <p:nvPr/>
        </p:nvGrpSpPr>
        <p:grpSpPr>
          <a:xfrm>
            <a:off x="3793922" y="0"/>
            <a:ext cx="229377" cy="1441550"/>
            <a:chOff x="3793922" y="0"/>
            <a:chExt cx="229377" cy="1441550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3899646" y="0"/>
              <a:ext cx="0" cy="12909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</p:spPr>
        </p:pic>
      </p:grpSp>
      <p:grpSp>
        <p:nvGrpSpPr>
          <p:cNvPr id="26" name="그룹 25"/>
          <p:cNvGrpSpPr/>
          <p:nvPr/>
        </p:nvGrpSpPr>
        <p:grpSpPr>
          <a:xfrm>
            <a:off x="8162722" y="0"/>
            <a:ext cx="229377" cy="1441550"/>
            <a:chOff x="3793922" y="0"/>
            <a:chExt cx="229377" cy="1441550"/>
          </a:xfrm>
        </p:grpSpPr>
        <p:cxnSp>
          <p:nvCxnSpPr>
            <p:cNvPr id="27" name="직선 연결선 26"/>
            <p:cNvCxnSpPr/>
            <p:nvPr/>
          </p:nvCxnSpPr>
          <p:spPr>
            <a:xfrm>
              <a:off x="3899646" y="0"/>
              <a:ext cx="0" cy="12909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</p:spPr>
        </p:pic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914" y="2827977"/>
            <a:ext cx="2158171" cy="646232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89BB198-DAE4-4258-8578-37A103E1FE25}"/>
              </a:ext>
            </a:extLst>
          </p:cNvPr>
          <p:cNvGrpSpPr/>
          <p:nvPr/>
        </p:nvGrpSpPr>
        <p:grpSpPr>
          <a:xfrm>
            <a:off x="5718139" y="1841768"/>
            <a:ext cx="755722" cy="754445"/>
            <a:chOff x="5718139" y="1841768"/>
            <a:chExt cx="755722" cy="75444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18CB658-8962-442C-8549-E744E79A7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9254" y="1909566"/>
              <a:ext cx="532832" cy="646232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452CDF1-BF37-4AB6-82F7-BB793E2EC830}"/>
                </a:ext>
              </a:extLst>
            </p:cNvPr>
            <p:cNvSpPr/>
            <p:nvPr/>
          </p:nvSpPr>
          <p:spPr>
            <a:xfrm>
              <a:off x="5718139" y="1841768"/>
              <a:ext cx="755722" cy="754445"/>
            </a:xfrm>
            <a:prstGeom prst="rect">
              <a:avLst/>
            </a:prstGeom>
            <a:noFill/>
            <a:ln w="19050">
              <a:solidFill>
                <a:srgbClr val="F1F1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1045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3719561" y="1941733"/>
            <a:ext cx="24955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소은경 </a:t>
            </a:r>
            <a:r>
              <a:rPr lang="en-US" altLang="ko-KR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So Eun Kyung )</a:t>
            </a:r>
            <a:r>
              <a:rPr lang="ko-KR" altLang="en-US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6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1234. 56. 78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3780521" y="2752587"/>
            <a:ext cx="41873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Education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3780521" y="2626660"/>
            <a:ext cx="7593898" cy="0"/>
          </a:xfrm>
          <a:prstGeom prst="lin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3780521" y="3155578"/>
            <a:ext cx="7593898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3780521" y="4419605"/>
            <a:ext cx="7593898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직사각형 33"/>
          <p:cNvSpPr/>
          <p:nvPr/>
        </p:nvSpPr>
        <p:spPr>
          <a:xfrm>
            <a:off x="3780521" y="3254610"/>
            <a:ext cx="15203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Work Experiences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737133" y="4600376"/>
            <a:ext cx="41873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3780521" y="5376047"/>
            <a:ext cx="7593898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직사각형 39"/>
          <p:cNvSpPr/>
          <p:nvPr/>
        </p:nvSpPr>
        <p:spPr>
          <a:xfrm>
            <a:off x="3737133" y="5494063"/>
            <a:ext cx="41873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Award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6" r="21689"/>
          <a:stretch/>
        </p:blipFill>
        <p:spPr>
          <a:xfrm>
            <a:off x="595152" y="3120294"/>
            <a:ext cx="2490766" cy="2514599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668000" y="3185806"/>
            <a:ext cx="2337927" cy="9543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이 곳에 </a:t>
            </a:r>
            <a:endParaRPr lang="en-US" altLang="ko-KR" sz="1600" spc="-15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algn="ctr"/>
            <a:r>
              <a:rPr lang="ko-KR" altLang="en-US" sz="1600" spc="-1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여러분의 프로필 사진과</a:t>
            </a:r>
            <a:endParaRPr lang="en-US" altLang="ko-KR" sz="1600" spc="-15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algn="ctr"/>
            <a:r>
              <a:rPr lang="ko-KR" altLang="en-US" sz="1600" spc="-1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좌우명 등을 작성해보세요</a:t>
            </a:r>
            <a:r>
              <a:rPr lang="en-US" altLang="ko-KR" sz="1600" spc="-1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</a:t>
            </a:r>
            <a:endParaRPr lang="ko-KR" altLang="en-US" sz="1600" spc="-15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278" y="1146684"/>
            <a:ext cx="1115665" cy="57917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78" y="5772400"/>
            <a:ext cx="2017951" cy="45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40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>
            <a:extLst>
              <a:ext uri="{FF2B5EF4-FFF2-40B4-BE49-F238E27FC236}">
                <a16:creationId xmlns:a16="http://schemas.microsoft.com/office/drawing/2014/main" id="{749BF734-3E9B-4AE5-B4EB-EB23F6BE3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616" y="1093471"/>
            <a:ext cx="5688632" cy="527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모서리가 둥근 직사각형 4">
            <a:extLst>
              <a:ext uri="{FF2B5EF4-FFF2-40B4-BE49-F238E27FC236}">
                <a16:creationId xmlns:a16="http://schemas.microsoft.com/office/drawing/2014/main" id="{288C19BC-EDBC-4BE2-A4A2-A63B1CCD55BF}"/>
              </a:ext>
            </a:extLst>
          </p:cNvPr>
          <p:cNvSpPr/>
          <p:nvPr/>
        </p:nvSpPr>
        <p:spPr>
          <a:xfrm>
            <a:off x="3927566" y="5999670"/>
            <a:ext cx="7506640" cy="315590"/>
          </a:xfrm>
          <a:prstGeom prst="roundRect">
            <a:avLst>
              <a:gd name="adj" fmla="val 19231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github link : </a:t>
            </a:r>
            <a:endParaRPr lang="en-US" altLang="ko-KR" sz="16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2BF812-E9C8-4940-A15B-856ABB3F71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" b="69160"/>
          <a:stretch/>
        </p:blipFill>
        <p:spPr>
          <a:xfrm>
            <a:off x="4716545" y="1494312"/>
            <a:ext cx="4838774" cy="2929641"/>
          </a:xfrm>
          <a:prstGeom prst="rect">
            <a:avLst/>
          </a:prstGeom>
        </p:spPr>
      </p:pic>
      <p:pic>
        <p:nvPicPr>
          <p:cNvPr id="39" name="Picture 3">
            <a:extLst>
              <a:ext uri="{FF2B5EF4-FFF2-40B4-BE49-F238E27FC236}">
                <a16:creationId xmlns:a16="http://schemas.microsoft.com/office/drawing/2014/main" id="{FCE3F515-8432-42C5-B562-E5ED9A53F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918" y="1848376"/>
            <a:ext cx="2592288" cy="435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99D9D30-38BB-485A-B4CE-A87900E528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9" b="51579"/>
          <a:stretch/>
        </p:blipFill>
        <p:spPr>
          <a:xfrm>
            <a:off x="9419947" y="2409552"/>
            <a:ext cx="1436230" cy="3172642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7A37B20A-0F91-481D-B63C-61AE89A2DD76}"/>
              </a:ext>
            </a:extLst>
          </p:cNvPr>
          <p:cNvSpPr/>
          <p:nvPr/>
        </p:nvSpPr>
        <p:spPr>
          <a:xfrm>
            <a:off x="618358" y="4173140"/>
            <a:ext cx="19696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개발기간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디자인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</a:t>
            </a:r>
          </a:p>
          <a:p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퍼블리싱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 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658B8DD-9066-4D05-B055-D145643F521A}"/>
              </a:ext>
            </a:extLst>
          </p:cNvPr>
          <p:cNvGrpSpPr/>
          <p:nvPr/>
        </p:nvGrpSpPr>
        <p:grpSpPr>
          <a:xfrm>
            <a:off x="626006" y="6041377"/>
            <a:ext cx="1969687" cy="327799"/>
            <a:chOff x="392215" y="4694824"/>
            <a:chExt cx="1969687" cy="327799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0C125F1-10F7-4A09-8654-D8158218BA3D}"/>
                </a:ext>
              </a:extLst>
            </p:cNvPr>
            <p:cNvSpPr/>
            <p:nvPr/>
          </p:nvSpPr>
          <p:spPr>
            <a:xfrm>
              <a:off x="392215" y="4694824"/>
              <a:ext cx="196968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기여도</a:t>
              </a:r>
              <a:endPara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1DE093B5-63CF-488D-8C3B-D27C9E0AFA7C}"/>
                </a:ext>
              </a:extLst>
            </p:cNvPr>
            <p:cNvGrpSpPr/>
            <p:nvPr/>
          </p:nvGrpSpPr>
          <p:grpSpPr>
            <a:xfrm>
              <a:off x="484814" y="4971823"/>
              <a:ext cx="1869440" cy="50800"/>
              <a:chOff x="325120" y="5273040"/>
              <a:chExt cx="1869440" cy="50800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230913C0-868D-4E30-B253-7D48ACB2DFC8}"/>
                  </a:ext>
                </a:extLst>
              </p:cNvPr>
              <p:cNvSpPr/>
              <p:nvPr/>
            </p:nvSpPr>
            <p:spPr>
              <a:xfrm>
                <a:off x="325120" y="5273040"/>
                <a:ext cx="345440" cy="508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8C17A6C7-F2C8-4778-A810-D7BDE9C84A5E}"/>
                  </a:ext>
                </a:extLst>
              </p:cNvPr>
              <p:cNvSpPr/>
              <p:nvPr/>
            </p:nvSpPr>
            <p:spPr>
              <a:xfrm>
                <a:off x="706120" y="5273040"/>
                <a:ext cx="345440" cy="508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C9951E01-5998-4CA0-8D28-13B0345A9BD3}"/>
                  </a:ext>
                </a:extLst>
              </p:cNvPr>
              <p:cNvSpPr/>
              <p:nvPr/>
            </p:nvSpPr>
            <p:spPr>
              <a:xfrm>
                <a:off x="1087120" y="5273040"/>
                <a:ext cx="345440" cy="508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40D25381-F9A6-4F03-B2F4-D044FA05EB60}"/>
                  </a:ext>
                </a:extLst>
              </p:cNvPr>
              <p:cNvSpPr/>
              <p:nvPr/>
            </p:nvSpPr>
            <p:spPr>
              <a:xfrm>
                <a:off x="1468120" y="5273040"/>
                <a:ext cx="345440" cy="508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9C760C12-4105-48E4-9705-D64C89DC955E}"/>
                  </a:ext>
                </a:extLst>
              </p:cNvPr>
              <p:cNvSpPr/>
              <p:nvPr/>
            </p:nvSpPr>
            <p:spPr>
              <a:xfrm>
                <a:off x="1849120" y="5273040"/>
                <a:ext cx="345440" cy="508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47382066-605F-4198-94F9-5FF0691994CA}"/>
              </a:ext>
            </a:extLst>
          </p:cNvPr>
          <p:cNvGrpSpPr/>
          <p:nvPr/>
        </p:nvGrpSpPr>
        <p:grpSpPr>
          <a:xfrm>
            <a:off x="626007" y="1944891"/>
            <a:ext cx="1969686" cy="315590"/>
            <a:chOff x="160147" y="1840624"/>
            <a:chExt cx="1485774" cy="315590"/>
          </a:xfrm>
        </p:grpSpPr>
        <p:sp>
          <p:nvSpPr>
            <p:cNvPr id="58" name="모서리가 둥근 직사각형 4">
              <a:extLst>
                <a:ext uri="{FF2B5EF4-FFF2-40B4-BE49-F238E27FC236}">
                  <a16:creationId xmlns:a16="http://schemas.microsoft.com/office/drawing/2014/main" id="{CB19C8E8-55E5-45AD-9C7E-96D92BED0744}"/>
                </a:ext>
              </a:extLst>
            </p:cNvPr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5C89216C-3057-4FC4-85E2-392EE2E6E960}"/>
                </a:ext>
              </a:extLst>
            </p:cNvPr>
            <p:cNvSpPr/>
            <p:nvPr/>
          </p:nvSpPr>
          <p:spPr>
            <a:xfrm>
              <a:off x="563991" y="1859920"/>
              <a:ext cx="678094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2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프로젝트명</a:t>
              </a:r>
              <a:endPara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8F86E2C6-8F51-416C-A9F4-1FC515A76633}"/>
              </a:ext>
            </a:extLst>
          </p:cNvPr>
          <p:cNvGrpSpPr/>
          <p:nvPr/>
        </p:nvGrpSpPr>
        <p:grpSpPr>
          <a:xfrm>
            <a:off x="626006" y="2983808"/>
            <a:ext cx="1969687" cy="315590"/>
            <a:chOff x="160147" y="1840624"/>
            <a:chExt cx="1485774" cy="315590"/>
          </a:xfrm>
        </p:grpSpPr>
        <p:sp>
          <p:nvSpPr>
            <p:cNvPr id="61" name="모서리가 둥근 직사각형 7">
              <a:extLst>
                <a:ext uri="{FF2B5EF4-FFF2-40B4-BE49-F238E27FC236}">
                  <a16:creationId xmlns:a16="http://schemas.microsoft.com/office/drawing/2014/main" id="{D9C24441-12F1-4676-B372-AD5FBC138C8C}"/>
                </a:ext>
              </a:extLst>
            </p:cNvPr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E3CE13E-5605-4637-9B55-8CD448565D80}"/>
                </a:ext>
              </a:extLst>
            </p:cNvPr>
            <p:cNvSpPr/>
            <p:nvPr/>
          </p:nvSpPr>
          <p:spPr>
            <a:xfrm>
              <a:off x="617601" y="1859920"/>
              <a:ext cx="570871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2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상세설명</a:t>
              </a:r>
              <a:endPara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BDC2260-5186-4468-91EE-612B23D702D9}"/>
              </a:ext>
            </a:extLst>
          </p:cNvPr>
          <p:cNvSpPr/>
          <p:nvPr/>
        </p:nvSpPr>
        <p:spPr>
          <a:xfrm>
            <a:off x="626006" y="2268075"/>
            <a:ext cx="1969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반응형 웹 사이트</a:t>
            </a:r>
            <a:endParaRPr lang="en-US" altLang="ko-KR" sz="1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2558F11-47A4-4B21-9DC3-06CC023C3039}"/>
              </a:ext>
            </a:extLst>
          </p:cNvPr>
          <p:cNvSpPr/>
          <p:nvPr/>
        </p:nvSpPr>
        <p:spPr>
          <a:xfrm>
            <a:off x="618358" y="4904780"/>
            <a:ext cx="2219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적용기술</a:t>
            </a:r>
          </a:p>
          <a:p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미디어쿼리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CSS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를 이용한 애니메이션 효과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1153583-37B8-434B-B4A7-CAD98CA55F40}"/>
              </a:ext>
            </a:extLst>
          </p:cNvPr>
          <p:cNvSpPr/>
          <p:nvPr/>
        </p:nvSpPr>
        <p:spPr>
          <a:xfrm>
            <a:off x="626006" y="3335718"/>
            <a:ext cx="1969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반응형을 이용한 블로그형 웹 사이트</a:t>
            </a:r>
            <a:endParaRPr lang="en-US" altLang="ko-KR" sz="1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5214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618358" y="4173140"/>
            <a:ext cx="19696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개발기간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디자인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</a:t>
            </a:r>
          </a:p>
          <a:p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퍼블리싱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C4FAFF1-A1E3-46F0-838D-C2E392E52B4F}"/>
              </a:ext>
            </a:extLst>
          </p:cNvPr>
          <p:cNvGrpSpPr/>
          <p:nvPr/>
        </p:nvGrpSpPr>
        <p:grpSpPr>
          <a:xfrm>
            <a:off x="626006" y="6041377"/>
            <a:ext cx="1969687" cy="327799"/>
            <a:chOff x="392215" y="4694824"/>
            <a:chExt cx="1969687" cy="327799"/>
          </a:xfrm>
        </p:grpSpPr>
        <p:sp>
          <p:nvSpPr>
            <p:cNvPr id="27" name="직사각형 26"/>
            <p:cNvSpPr/>
            <p:nvPr/>
          </p:nvSpPr>
          <p:spPr>
            <a:xfrm>
              <a:off x="392215" y="4694824"/>
              <a:ext cx="196968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기여도</a:t>
              </a:r>
              <a:endPara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484814" y="4971823"/>
              <a:ext cx="1869440" cy="50800"/>
              <a:chOff x="325120" y="5273040"/>
              <a:chExt cx="1869440" cy="50800"/>
            </a:xfrm>
          </p:grpSpPr>
          <p:sp>
            <p:nvSpPr>
              <p:cNvPr id="28" name="직사각형 27"/>
              <p:cNvSpPr/>
              <p:nvPr/>
            </p:nvSpPr>
            <p:spPr>
              <a:xfrm>
                <a:off x="325120" y="5273040"/>
                <a:ext cx="345440" cy="508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706120" y="5273040"/>
                <a:ext cx="345440" cy="508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1087120" y="5273040"/>
                <a:ext cx="345440" cy="508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1468120" y="5273040"/>
                <a:ext cx="345440" cy="508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1849120" y="5273040"/>
                <a:ext cx="345440" cy="508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533A244-93F3-4E6A-B1A9-511D7CBFB05E}"/>
              </a:ext>
            </a:extLst>
          </p:cNvPr>
          <p:cNvGrpSpPr/>
          <p:nvPr/>
        </p:nvGrpSpPr>
        <p:grpSpPr>
          <a:xfrm>
            <a:off x="626007" y="1944891"/>
            <a:ext cx="1969686" cy="315590"/>
            <a:chOff x="160147" y="1840624"/>
            <a:chExt cx="1485774" cy="315590"/>
          </a:xfrm>
        </p:grpSpPr>
        <p:sp>
          <p:nvSpPr>
            <p:cNvPr id="18" name="모서리가 둥근 직사각형 4">
              <a:extLst>
                <a:ext uri="{FF2B5EF4-FFF2-40B4-BE49-F238E27FC236}">
                  <a16:creationId xmlns:a16="http://schemas.microsoft.com/office/drawing/2014/main" id="{1EA1EB2D-B0C3-4758-83C5-905C45505A48}"/>
                </a:ext>
              </a:extLst>
            </p:cNvPr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E553A9A-6E14-4D78-9E5E-F47801B501A6}"/>
                </a:ext>
              </a:extLst>
            </p:cNvPr>
            <p:cNvSpPr/>
            <p:nvPr/>
          </p:nvSpPr>
          <p:spPr>
            <a:xfrm>
              <a:off x="563991" y="1859920"/>
              <a:ext cx="678094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2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프로젝트명</a:t>
              </a:r>
              <a:endPara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D321606-C600-43F2-B7C0-6202628BC51D}"/>
              </a:ext>
            </a:extLst>
          </p:cNvPr>
          <p:cNvGrpSpPr/>
          <p:nvPr/>
        </p:nvGrpSpPr>
        <p:grpSpPr>
          <a:xfrm>
            <a:off x="626006" y="2983808"/>
            <a:ext cx="1969687" cy="315590"/>
            <a:chOff x="160147" y="1840624"/>
            <a:chExt cx="1485774" cy="315590"/>
          </a:xfrm>
        </p:grpSpPr>
        <p:sp>
          <p:nvSpPr>
            <p:cNvPr id="22" name="모서리가 둥근 직사각형 7">
              <a:extLst>
                <a:ext uri="{FF2B5EF4-FFF2-40B4-BE49-F238E27FC236}">
                  <a16:creationId xmlns:a16="http://schemas.microsoft.com/office/drawing/2014/main" id="{ABBD3F9E-3575-4A58-8FC4-5B307C7128C9}"/>
                </a:ext>
              </a:extLst>
            </p:cNvPr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17B5C1A-A4E2-423B-AED7-E83FD42F915D}"/>
                </a:ext>
              </a:extLst>
            </p:cNvPr>
            <p:cNvSpPr/>
            <p:nvPr/>
          </p:nvSpPr>
          <p:spPr>
            <a:xfrm>
              <a:off x="617601" y="1859920"/>
              <a:ext cx="570871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2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상세설명</a:t>
              </a:r>
              <a:endPara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10AF352-A4DF-48DF-8A49-1767A3B6A25F}"/>
              </a:ext>
            </a:extLst>
          </p:cNvPr>
          <p:cNvSpPr/>
          <p:nvPr/>
        </p:nvSpPr>
        <p:spPr>
          <a:xfrm>
            <a:off x="626006" y="2268075"/>
            <a:ext cx="1969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레이싱 </a:t>
            </a:r>
            <a:r>
              <a:rPr lang="ko-KR" altLang="en-US" sz="16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포뮬러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사이트</a:t>
            </a:r>
            <a:endParaRPr lang="en-US" altLang="ko-KR" sz="1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FE856A1-98D8-44F4-8DB2-B204A4F21DA9}"/>
              </a:ext>
            </a:extLst>
          </p:cNvPr>
          <p:cNvSpPr/>
          <p:nvPr/>
        </p:nvSpPr>
        <p:spPr>
          <a:xfrm>
            <a:off x="618358" y="4904780"/>
            <a:ext cx="19696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적용기술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Grid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레이아웃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CSS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3D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효과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JavaScript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적용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45" name="모서리가 둥근 직사각형 4">
            <a:extLst>
              <a:ext uri="{FF2B5EF4-FFF2-40B4-BE49-F238E27FC236}">
                <a16:creationId xmlns:a16="http://schemas.microsoft.com/office/drawing/2014/main" id="{288C19BC-EDBC-4BE2-A4A2-A63B1CCD55BF}"/>
              </a:ext>
            </a:extLst>
          </p:cNvPr>
          <p:cNvSpPr/>
          <p:nvPr/>
        </p:nvSpPr>
        <p:spPr>
          <a:xfrm>
            <a:off x="3740745" y="5725787"/>
            <a:ext cx="7693460" cy="315590"/>
          </a:xfrm>
          <a:prstGeom prst="roundRect">
            <a:avLst>
              <a:gd name="adj" fmla="val 19231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github link : </a:t>
            </a:r>
            <a:endParaRPr lang="en-US" altLang="ko-KR" sz="16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743087F-CDD5-47CC-A4D4-86A619CBB8C1}"/>
              </a:ext>
            </a:extLst>
          </p:cNvPr>
          <p:cNvSpPr/>
          <p:nvPr/>
        </p:nvSpPr>
        <p:spPr>
          <a:xfrm>
            <a:off x="626006" y="3329929"/>
            <a:ext cx="19696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Grid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를 이용한 디스플레이와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3D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효과를 추가한 웹 페이지</a:t>
            </a:r>
            <a:endParaRPr lang="en-US" altLang="ko-KR" sz="1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6A2F64-3751-4DAF-9E33-515760648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45" y="1221571"/>
            <a:ext cx="7693461" cy="415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31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618358" y="4173140"/>
            <a:ext cx="19696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개발기간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디자인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</a:t>
            </a:r>
          </a:p>
          <a:p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퍼블리싱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C4FAFF1-A1E3-46F0-838D-C2E392E52B4F}"/>
              </a:ext>
            </a:extLst>
          </p:cNvPr>
          <p:cNvGrpSpPr/>
          <p:nvPr/>
        </p:nvGrpSpPr>
        <p:grpSpPr>
          <a:xfrm>
            <a:off x="626006" y="6041377"/>
            <a:ext cx="1969687" cy="327799"/>
            <a:chOff x="392215" y="4694824"/>
            <a:chExt cx="1969687" cy="327799"/>
          </a:xfrm>
        </p:grpSpPr>
        <p:sp>
          <p:nvSpPr>
            <p:cNvPr id="27" name="직사각형 26"/>
            <p:cNvSpPr/>
            <p:nvPr/>
          </p:nvSpPr>
          <p:spPr>
            <a:xfrm>
              <a:off x="392215" y="4694824"/>
              <a:ext cx="196968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기여도</a:t>
              </a:r>
              <a:endPara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484814" y="4971823"/>
              <a:ext cx="1869440" cy="50800"/>
              <a:chOff x="325120" y="5273040"/>
              <a:chExt cx="1869440" cy="50800"/>
            </a:xfrm>
          </p:grpSpPr>
          <p:sp>
            <p:nvSpPr>
              <p:cNvPr id="28" name="직사각형 27"/>
              <p:cNvSpPr/>
              <p:nvPr/>
            </p:nvSpPr>
            <p:spPr>
              <a:xfrm>
                <a:off x="325120" y="5273040"/>
                <a:ext cx="345440" cy="508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706120" y="5273040"/>
                <a:ext cx="345440" cy="508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1087120" y="5273040"/>
                <a:ext cx="345440" cy="508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1468120" y="5273040"/>
                <a:ext cx="345440" cy="508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1849120" y="5273040"/>
                <a:ext cx="345440" cy="508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533A244-93F3-4E6A-B1A9-511D7CBFB05E}"/>
              </a:ext>
            </a:extLst>
          </p:cNvPr>
          <p:cNvGrpSpPr/>
          <p:nvPr/>
        </p:nvGrpSpPr>
        <p:grpSpPr>
          <a:xfrm>
            <a:off x="626007" y="1944891"/>
            <a:ext cx="1969686" cy="315590"/>
            <a:chOff x="160147" y="1840624"/>
            <a:chExt cx="1485774" cy="315590"/>
          </a:xfrm>
        </p:grpSpPr>
        <p:sp>
          <p:nvSpPr>
            <p:cNvPr id="18" name="모서리가 둥근 직사각형 4">
              <a:extLst>
                <a:ext uri="{FF2B5EF4-FFF2-40B4-BE49-F238E27FC236}">
                  <a16:creationId xmlns:a16="http://schemas.microsoft.com/office/drawing/2014/main" id="{1EA1EB2D-B0C3-4758-83C5-905C45505A48}"/>
                </a:ext>
              </a:extLst>
            </p:cNvPr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E553A9A-6E14-4D78-9E5E-F47801B501A6}"/>
                </a:ext>
              </a:extLst>
            </p:cNvPr>
            <p:cNvSpPr/>
            <p:nvPr/>
          </p:nvSpPr>
          <p:spPr>
            <a:xfrm>
              <a:off x="563991" y="1859920"/>
              <a:ext cx="678094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2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프로젝트명</a:t>
              </a:r>
              <a:endPara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D321606-C600-43F2-B7C0-6202628BC51D}"/>
              </a:ext>
            </a:extLst>
          </p:cNvPr>
          <p:cNvGrpSpPr/>
          <p:nvPr/>
        </p:nvGrpSpPr>
        <p:grpSpPr>
          <a:xfrm>
            <a:off x="626006" y="2983808"/>
            <a:ext cx="1969687" cy="315590"/>
            <a:chOff x="160147" y="1840624"/>
            <a:chExt cx="1485774" cy="315590"/>
          </a:xfrm>
        </p:grpSpPr>
        <p:sp>
          <p:nvSpPr>
            <p:cNvPr id="22" name="모서리가 둥근 직사각형 7">
              <a:extLst>
                <a:ext uri="{FF2B5EF4-FFF2-40B4-BE49-F238E27FC236}">
                  <a16:creationId xmlns:a16="http://schemas.microsoft.com/office/drawing/2014/main" id="{ABBD3F9E-3575-4A58-8FC4-5B307C7128C9}"/>
                </a:ext>
              </a:extLst>
            </p:cNvPr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17B5C1A-A4E2-423B-AED7-E83FD42F915D}"/>
                </a:ext>
              </a:extLst>
            </p:cNvPr>
            <p:cNvSpPr/>
            <p:nvPr/>
          </p:nvSpPr>
          <p:spPr>
            <a:xfrm>
              <a:off x="617601" y="1859920"/>
              <a:ext cx="570871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2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상세설명</a:t>
              </a:r>
              <a:endPara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10AF352-A4DF-48DF-8A49-1767A3B6A25F}"/>
              </a:ext>
            </a:extLst>
          </p:cNvPr>
          <p:cNvSpPr/>
          <p:nvPr/>
        </p:nvSpPr>
        <p:spPr>
          <a:xfrm>
            <a:off x="626006" y="2268075"/>
            <a:ext cx="1969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행성 소개 사이트</a:t>
            </a:r>
            <a:endParaRPr lang="en-US" altLang="ko-KR" sz="1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FE856A1-98D8-44F4-8DB2-B204A4F21DA9}"/>
              </a:ext>
            </a:extLst>
          </p:cNvPr>
          <p:cNvSpPr/>
          <p:nvPr/>
        </p:nvSpPr>
        <p:spPr>
          <a:xfrm>
            <a:off x="618358" y="4904780"/>
            <a:ext cx="19696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적용기술</a:t>
            </a:r>
          </a:p>
          <a:p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CSS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3D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효과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JavaScript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를 이용한 스크롤 이동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45" name="모서리가 둥근 직사각형 4">
            <a:extLst>
              <a:ext uri="{FF2B5EF4-FFF2-40B4-BE49-F238E27FC236}">
                <a16:creationId xmlns:a16="http://schemas.microsoft.com/office/drawing/2014/main" id="{288C19BC-EDBC-4BE2-A4A2-A63B1CCD55BF}"/>
              </a:ext>
            </a:extLst>
          </p:cNvPr>
          <p:cNvSpPr/>
          <p:nvPr/>
        </p:nvSpPr>
        <p:spPr>
          <a:xfrm>
            <a:off x="3740745" y="5725787"/>
            <a:ext cx="7693460" cy="315590"/>
          </a:xfrm>
          <a:prstGeom prst="roundRect">
            <a:avLst>
              <a:gd name="adj" fmla="val 19231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github link : </a:t>
            </a:r>
            <a:endParaRPr lang="en-US" altLang="ko-KR" sz="16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743087F-CDD5-47CC-A4D4-86A619CBB8C1}"/>
              </a:ext>
            </a:extLst>
          </p:cNvPr>
          <p:cNvSpPr/>
          <p:nvPr/>
        </p:nvSpPr>
        <p:spPr>
          <a:xfrm>
            <a:off x="626006" y="3335718"/>
            <a:ext cx="1969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세로 스크롤을 이용하여 행성의 소개 페이지</a:t>
            </a:r>
            <a:endParaRPr lang="en-US" altLang="ko-KR" sz="1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754DFA-DD31-4DFC-8CC2-9F3485586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45" y="1384664"/>
            <a:ext cx="7642840" cy="41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5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29435" y="1389528"/>
            <a:ext cx="7333130" cy="39803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5898926" y="3985110"/>
            <a:ext cx="394148" cy="0"/>
          </a:xfrm>
          <a:prstGeom prst="line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직사각형 10"/>
          <p:cNvSpPr/>
          <p:nvPr/>
        </p:nvSpPr>
        <p:spPr>
          <a:xfrm>
            <a:off x="4481913" y="4288595"/>
            <a:ext cx="32281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소은경</a:t>
            </a:r>
            <a:endParaRPr lang="en-US" altLang="ko-KR" sz="1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H="1">
            <a:off x="2563905" y="1513266"/>
            <a:ext cx="879586" cy="879586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8748509" y="4357530"/>
            <a:ext cx="879586" cy="879586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5" name="그룹 24"/>
          <p:cNvGrpSpPr/>
          <p:nvPr/>
        </p:nvGrpSpPr>
        <p:grpSpPr>
          <a:xfrm>
            <a:off x="3793922" y="0"/>
            <a:ext cx="229377" cy="1441550"/>
            <a:chOff x="3793922" y="0"/>
            <a:chExt cx="229377" cy="1441550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3899646" y="0"/>
              <a:ext cx="0" cy="12909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</p:spPr>
        </p:pic>
      </p:grpSp>
      <p:grpSp>
        <p:nvGrpSpPr>
          <p:cNvPr id="26" name="그룹 25"/>
          <p:cNvGrpSpPr/>
          <p:nvPr/>
        </p:nvGrpSpPr>
        <p:grpSpPr>
          <a:xfrm>
            <a:off x="8162722" y="0"/>
            <a:ext cx="229377" cy="1441550"/>
            <a:chOff x="3793922" y="0"/>
            <a:chExt cx="229377" cy="1441550"/>
          </a:xfrm>
        </p:grpSpPr>
        <p:cxnSp>
          <p:nvCxnSpPr>
            <p:cNvPr id="27" name="직선 연결선 26"/>
            <p:cNvCxnSpPr/>
            <p:nvPr/>
          </p:nvCxnSpPr>
          <p:spPr>
            <a:xfrm>
              <a:off x="3899646" y="0"/>
              <a:ext cx="0" cy="12909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</p:spPr>
        </p:pic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211" y="3030576"/>
            <a:ext cx="5657578" cy="70719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9117CBF-FE83-49DC-8128-6CBCD59FA0C7}"/>
              </a:ext>
            </a:extLst>
          </p:cNvPr>
          <p:cNvGrpSpPr/>
          <p:nvPr/>
        </p:nvGrpSpPr>
        <p:grpSpPr>
          <a:xfrm>
            <a:off x="5718139" y="1841768"/>
            <a:ext cx="755722" cy="754445"/>
            <a:chOff x="5718139" y="1841768"/>
            <a:chExt cx="755722" cy="75444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3322E3F-A692-4EBF-BDEB-E457D8B9A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9254" y="1909566"/>
              <a:ext cx="532832" cy="646232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AE516BC-4D65-4862-987E-D1CBC63E49C8}"/>
                </a:ext>
              </a:extLst>
            </p:cNvPr>
            <p:cNvSpPr/>
            <p:nvPr/>
          </p:nvSpPr>
          <p:spPr>
            <a:xfrm>
              <a:off x="5718139" y="1841768"/>
              <a:ext cx="755722" cy="754445"/>
            </a:xfrm>
            <a:prstGeom prst="rect">
              <a:avLst/>
            </a:prstGeom>
            <a:noFill/>
            <a:ln w="19050">
              <a:solidFill>
                <a:srgbClr val="F1F1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4326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115</Words>
  <Application>Microsoft Office PowerPoint</Application>
  <PresentationFormat>와이드스크린</PresentationFormat>
  <Paragraphs>49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나눔바른고딕 UltraLight</vt:lpstr>
      <vt:lpstr>Arial</vt:lpstr>
      <vt:lpstr>나눔스퀘어 ExtraBold</vt:lpstr>
      <vt:lpstr>나눔바른고딕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 호영</dc:creator>
  <cp:lastModifiedBy>eun kyung so</cp:lastModifiedBy>
  <cp:revision>28</cp:revision>
  <dcterms:created xsi:type="dcterms:W3CDTF">2018-06-16T09:30:48Z</dcterms:created>
  <dcterms:modified xsi:type="dcterms:W3CDTF">2021-08-05T05:57:43Z</dcterms:modified>
</cp:coreProperties>
</file>